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35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F29E-8E23-D243-83C0-84E40AF0F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BA613-0EB7-F740-97B9-04DF96C80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5D24C-628F-A647-9BD1-F6451A78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9E445-D18A-3D4C-9BA6-7721C7AD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4BB8-0063-1349-B204-35342C1E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0762-1D45-4C4D-AC2F-92698040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7623A-4F42-874B-8ED5-C78F6EEFA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5AE3D-06E7-704F-A79E-3FCA427C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B349B-4F3F-E04A-918F-47E19AEA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2E02C-FA9A-CB41-855A-88EE37B7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C6077-9007-2349-A5A8-EEEAE5F74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852A2-3687-1D4A-8434-568CFE2A2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BF1F0-8C2A-9348-AD4B-42FE2071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51DCE-052E-3B40-8C66-E5291AC9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E6B54-1333-B249-B762-65CEE19E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5A9E-0E52-3347-B913-8C2EC3DF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D808E-0C02-2A4D-8D6C-739DA06CE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F1F55-D4D3-2D4E-9B6A-9BF62E86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D178B-31D7-4544-9D85-296C6221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AA123-939F-4E4C-B62D-06ED82A7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3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7BBC-EC6A-8443-932F-6E25A338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94620-7020-B246-8BC9-686EE6FA2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4D74-72F7-5E49-844D-B42596AE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55534-2A69-1A4C-805C-69073100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7B58-E1FF-C345-91A3-9F368677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0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F0A4-14CD-8E4B-B61C-A2FFBB25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CB8DE-6839-D047-8B58-1E19EE8AC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0BA5E-10CD-2F41-B708-72F7F719F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4674-A9D7-B643-B546-CE120209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4D7A-4884-334D-AA40-18C3C5DB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290ED-17C1-8649-B936-7BC0E6B6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6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589A-BCCF-FD49-9610-FC62E320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2068B-3E05-664A-ABD6-1E674C77C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DAB00-DF5B-3D40-B5E6-69F7958B2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B05F7-9890-2548-AA86-B394D9C85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B9F1D-104A-0F42-B0D2-177299ACB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53E185-B0CF-A04D-A56B-FB007F78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606D8-5058-2E4C-9EF8-5DA9D228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AA8CD2-D23B-2C43-85A0-AA061E07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3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D32C-D3B6-B445-B364-374FF0E2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8743D-8A8E-454A-8499-71B0D9C0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35FD8-8780-0D44-AF6B-DFA9232A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AAB94-B61A-1D4B-8B5F-2B443AFD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0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CE184-C44D-E946-B76E-22B39CD6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A2188-A31C-2445-B45D-966D2555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FC7C4-4C8B-964B-84B6-51845596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69D7-D36E-9B4A-B998-877ADE85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62EEA-5A95-8B4E-9289-E9529815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408E0-CD39-604E-A6A3-2E5878AF5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FC9A7-BA96-064A-AACE-0BC74D8A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FA648-3AD0-B240-B95C-7CD6BB3F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252A8-EAB3-9041-ABAA-9374568C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1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76FA-BB05-C947-9340-64986870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4B6D4-4CE5-1945-BA5B-3212DE16B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7E6EE-7845-9E49-A69B-65992234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20A2B-49C8-CB49-A3D0-1D2C97A6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55814-7027-8B4D-B4D4-4663CE76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E76F6-F28C-7549-9EE8-9E321E44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5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99F00-CE65-144C-8DBB-D9EBFD84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521F5-8D6B-CF41-B16C-E88E3C3D1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107AF-F44D-F04C-B559-9F8A20146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86E4F-2A4E-B346-9CF2-F64C5445E2E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2D2E6-0F42-0C45-8073-B82438410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84AA1-5DE2-0F45-A6CC-624F9DEA0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813C-BC4B-8846-96C2-26F1FE07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At-lB9JIq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LaBnZVRnM" TargetMode="External"/><Relationship Id="rId2" Type="http://schemas.openxmlformats.org/officeDocument/2006/relationships/hyperlink" Target="https://www.youtube.com/watch?v=fcEEPzbgC_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8BEDC-90B8-8A4A-829F-FC83418EA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Printing Press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089C6-2334-0745-9B4E-58477E5B2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1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16C3-9CFB-BA4E-8948-1A6FA59C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0850"/>
          </a:xfrm>
        </p:spPr>
        <p:txBody>
          <a:bodyPr>
            <a:normAutofit/>
          </a:bodyPr>
          <a:lstStyle/>
          <a:p>
            <a:pPr algn="ctr"/>
            <a:r>
              <a:rPr lang="en-CA" sz="3000" dirty="0"/>
              <a:t>Printing Press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33DCD-4B3C-6740-A34C-8D28D47AB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this clip </a:t>
            </a:r>
            <a:r>
              <a:rPr lang="en-CA" dirty="0">
                <a:hlinkClick r:id="rId2"/>
              </a:rPr>
              <a:t>https://www.youtube.com/watch?v=LAt-lB9JIqw</a:t>
            </a:r>
            <a:endParaRPr lang="en-US" dirty="0"/>
          </a:p>
          <a:p>
            <a:r>
              <a:rPr lang="en-US" dirty="0"/>
              <a:t>Discuss:</a:t>
            </a:r>
          </a:p>
          <a:p>
            <a:r>
              <a:rPr lang="en-US" dirty="0"/>
              <a:t>1) What innovation is the commercial depicting?</a:t>
            </a:r>
          </a:p>
          <a:p>
            <a:r>
              <a:rPr lang="en-US" dirty="0"/>
              <a:t>2) What do you know about this innovation?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7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53D18-C9FF-1B41-8BEC-E7A83295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3476" cy="293366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1) What do you see?</a:t>
            </a:r>
            <a:br>
              <a:rPr lang="en-US" sz="3000" dirty="0"/>
            </a:br>
            <a:r>
              <a:rPr lang="en-US" sz="3000" dirty="0"/>
              <a:t>2) Who is he?  </a:t>
            </a:r>
            <a:br>
              <a:rPr lang="en-US" sz="3000" dirty="0"/>
            </a:br>
            <a:r>
              <a:rPr lang="en-US" sz="3000" dirty="0"/>
              <a:t>3) What is he doing?</a:t>
            </a:r>
            <a:br>
              <a:rPr lang="en-US" sz="3000" dirty="0"/>
            </a:br>
            <a:r>
              <a:rPr lang="en-US" sz="3000" dirty="0"/>
              <a:t>4) What connections can you make between the video clip and this image?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EE2F8D-DB1F-9C41-9E13-84E092419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6871" y="891251"/>
            <a:ext cx="5716929" cy="45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0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7CED-E193-3E43-89EE-ACB441C2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Discuss: Who first invented the printing press?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5071-FE0C-6844-A3A4-F8DABC766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 Watch this film: </a:t>
            </a:r>
            <a:r>
              <a:rPr lang="en-CA" dirty="0">
                <a:hlinkClick r:id="rId2"/>
              </a:rPr>
              <a:t>https://www.youtube.com/watch?v=fcEEPzbgC_k</a:t>
            </a:r>
            <a:endParaRPr lang="en-CA" dirty="0"/>
          </a:p>
          <a:p>
            <a:r>
              <a:rPr lang="en-CA" dirty="0"/>
              <a:t>And take notes on important details</a:t>
            </a:r>
          </a:p>
          <a:p>
            <a:endParaRPr lang="en-CA" dirty="0"/>
          </a:p>
          <a:p>
            <a:r>
              <a:rPr lang="en-CA" dirty="0"/>
              <a:t>2) Watch this film: </a:t>
            </a:r>
            <a:r>
              <a:rPr lang="en-CA" dirty="0">
                <a:hlinkClick r:id="rId3"/>
              </a:rPr>
              <a:t>https://www.youtube.com/watch?v=ksLaBnZVRnM</a:t>
            </a:r>
            <a:endParaRPr lang="en-CA" dirty="0"/>
          </a:p>
          <a:p>
            <a:r>
              <a:rPr lang="en-CA" dirty="0"/>
              <a:t>What title would you give this clip? _____________________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0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144</Words>
  <Application>Microsoft Macintosh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Printing Press</vt:lpstr>
      <vt:lpstr>Printing Press</vt:lpstr>
      <vt:lpstr>1) What do you see? 2) Who is he?   3) What is he doing? 4) What connections can you make between the video clip and this image? </vt:lpstr>
      <vt:lpstr>Discuss: Who first invented the printing press?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Printing Press</dc:title>
  <dc:creator>Andrea Maley</dc:creator>
  <cp:lastModifiedBy>Andrea Maley</cp:lastModifiedBy>
  <cp:revision>2</cp:revision>
  <dcterms:created xsi:type="dcterms:W3CDTF">2020-02-03T21:16:37Z</dcterms:created>
  <dcterms:modified xsi:type="dcterms:W3CDTF">2020-02-03T21:31:43Z</dcterms:modified>
</cp:coreProperties>
</file>