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9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0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6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0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1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0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9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1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30" r:id="rId6"/>
    <p:sldLayoutId id="2147483725" r:id="rId7"/>
    <p:sldLayoutId id="2147483726" r:id="rId8"/>
    <p:sldLayoutId id="2147483727" r:id="rId9"/>
    <p:sldLayoutId id="2147483729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gene-editing" TargetMode="External"/><Relationship Id="rId2" Type="http://schemas.openxmlformats.org/officeDocument/2006/relationships/hyperlink" Target="https://www.britannica.com/science/DN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B7F29-AAF1-4ADB-98F1-EE664C836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77BE5-AF75-E849-BE70-6051A3296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dirty="0"/>
              <a:t>Innovations Debate!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30153-F838-BC4A-8D93-8DDDFCB7A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91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4F58-2580-A14F-A443-27DA5A1D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we decide our topics?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6FA18-3A5D-D74D-8DC0-C24E5D8D3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your name on the sticky note</a:t>
            </a:r>
          </a:p>
          <a:p>
            <a:r>
              <a:rPr lang="en-US" dirty="0"/>
              <a:t>Write your #1, #2, #3 choice</a:t>
            </a:r>
          </a:p>
          <a:p>
            <a:r>
              <a:rPr lang="en-US" dirty="0"/>
              <a:t>Place the sticky note on your #1 choice on the board</a:t>
            </a:r>
          </a:p>
        </p:txBody>
      </p:sp>
    </p:spTree>
    <p:extLst>
      <p:ext uri="{BB962C8B-B14F-4D97-AF65-F5344CB8AC3E}">
        <p14:creationId xmlns:p14="http://schemas.microsoft.com/office/powerpoint/2010/main" val="338546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7075C-E53B-4E47-BC33-7E206F10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Do you like to eat popcorn?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9E15BC-975F-7047-875F-BA9D2440A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16" b="32177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7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1B6C-DE6C-4F49-9582-2B2C35BE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Genetically Modified Foods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1D03BA-2CD2-FA4D-99C2-D527E077E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104" y="2478088"/>
            <a:ext cx="4653755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8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E904-F7C5-844A-A56D-42934E91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Genetically Modified (GM)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518B-5F97-024D-A40C-6DFE2762F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food produced from plants or animals whose DNA has been altered through genetic engineering</a:t>
            </a:r>
          </a:p>
          <a:p>
            <a:r>
              <a:rPr lang="en-CA" dirty="0"/>
              <a:t> Most of the </a:t>
            </a:r>
            <a:r>
              <a:rPr lang="en-CA" dirty="0">
                <a:solidFill>
                  <a:srgbClr val="00B050"/>
                </a:solidFill>
              </a:rPr>
              <a:t>corn</a:t>
            </a:r>
            <a:r>
              <a:rPr lang="en-CA" dirty="0"/>
              <a:t> and </a:t>
            </a:r>
            <a:r>
              <a:rPr lang="en-CA" dirty="0">
                <a:solidFill>
                  <a:srgbClr val="00B050"/>
                </a:solidFill>
              </a:rPr>
              <a:t>soy </a:t>
            </a:r>
            <a:r>
              <a:rPr lang="en-CA" dirty="0"/>
              <a:t>grown in the United States has been genetically modified to be </a:t>
            </a:r>
            <a:r>
              <a:rPr lang="en-CA" dirty="0">
                <a:solidFill>
                  <a:srgbClr val="00B050"/>
                </a:solidFill>
              </a:rPr>
              <a:t>resistant to herbicides</a:t>
            </a:r>
            <a:r>
              <a:rPr lang="en-CA" dirty="0"/>
              <a:t>, so that it’s easier to spray fields with weed killer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8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D273B-49BC-EB41-99D1-E404258E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4332"/>
            <a:ext cx="3538728" cy="1645920"/>
          </a:xfrm>
        </p:spPr>
        <p:txBody>
          <a:bodyPr>
            <a:normAutofit/>
          </a:bodyPr>
          <a:lstStyle/>
          <a:p>
            <a:r>
              <a:rPr lang="en-US" sz="3200" dirty="0"/>
              <a:t>Artificial Intelligence (AI)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3A3F68-3612-7B4D-B0E4-A959DC3E7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449188"/>
            <a:ext cx="11164824" cy="34610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0B531-D65A-C145-AE47-685D40A1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1800" dirty="0"/>
              <a:t>computer-controlled robot to perform tasks commonly associated with intelligent beings</a:t>
            </a:r>
          </a:p>
          <a:p>
            <a:pPr>
              <a:lnSpc>
                <a:spcPct val="100000"/>
              </a:lnSpc>
            </a:pPr>
            <a:r>
              <a:rPr lang="en-CA" sz="1800" dirty="0"/>
              <a:t>intellectual processes characteristic of humans, such as the ability to reason, discover meaning, generalize, or learn from past experience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039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0A19-E2C9-7B40-AE4F-EF3E562B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a specific example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A216-849F-004D-828E-9AB8B514A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Drones</a:t>
            </a:r>
          </a:p>
          <a:p>
            <a:r>
              <a:rPr lang="en-US" dirty="0"/>
              <a:t>Robots</a:t>
            </a:r>
          </a:p>
          <a:p>
            <a:r>
              <a:rPr lang="en-US" dirty="0"/>
              <a:t>Self-driving cars (autonomous vehicles)</a:t>
            </a:r>
          </a:p>
          <a:p>
            <a:r>
              <a:rPr lang="en-US" dirty="0"/>
              <a:t>Other?! Let me know if you have other ideas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9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75C93-7507-DE49-B8BA-40CDCFBB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Have you seen the movie Jurassic Park?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2D4990-D71D-F54A-BD52-5F09CDF05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356" y="1356254"/>
            <a:ext cx="6408836" cy="39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F855-7B02-144C-9639-D6D027D5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6F62-9B2D-344A-A389-32570F1CB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ability to make highly specific changes in the </a:t>
            </a:r>
            <a:r>
              <a:rPr lang="en-CA" u="sng" dirty="0">
                <a:hlinkClick r:id="rId2"/>
              </a:rPr>
              <a:t>DNA</a:t>
            </a:r>
            <a:r>
              <a:rPr lang="en-CA" dirty="0"/>
              <a:t> sequence of a living organism, essentially customizing its genetic makeup</a:t>
            </a:r>
          </a:p>
          <a:p>
            <a:r>
              <a:rPr lang="en-CA" dirty="0"/>
              <a:t>cloning</a:t>
            </a:r>
          </a:p>
          <a:p>
            <a:r>
              <a:rPr lang="en-US" dirty="0"/>
              <a:t>Film clip: </a:t>
            </a:r>
            <a:r>
              <a:rPr lang="en-CA" dirty="0">
                <a:hlinkClick r:id="rId3"/>
              </a:rPr>
              <a:t>https://www.britannica.com/science/gene-editing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E330-4B3C-A244-AAAA-C44B3312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possible innovations topics: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A637-ED4F-344B-8B60-24A42A24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  <a:p>
            <a:r>
              <a:rPr lang="en-US" dirty="0"/>
              <a:t>Video games</a:t>
            </a:r>
          </a:p>
        </p:txBody>
      </p:sp>
    </p:spTree>
    <p:extLst>
      <p:ext uri="{BB962C8B-B14F-4D97-AF65-F5344CB8AC3E}">
        <p14:creationId xmlns:p14="http://schemas.microsoft.com/office/powerpoint/2010/main" val="1654355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2E6E8"/>
      </a:lt2>
      <a:accent1>
        <a:srgbClr val="D29272"/>
      </a:accent1>
      <a:accent2>
        <a:srgbClr val="CF6971"/>
      </a:accent2>
      <a:accent3>
        <a:srgbClr val="D884AE"/>
      </a:accent3>
      <a:accent4>
        <a:srgbClr val="CF69C6"/>
      </a:accent4>
      <a:accent5>
        <a:srgbClr val="BC84D8"/>
      </a:accent5>
      <a:accent6>
        <a:srgbClr val="8369CF"/>
      </a:accent6>
      <a:hlink>
        <a:srgbClr val="5B879D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8583</TotalTime>
  <Words>220</Words>
  <Application>Microsoft Macintosh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AccentBoxVTI</vt:lpstr>
      <vt:lpstr>Innovations Debate!</vt:lpstr>
      <vt:lpstr>Do you like to eat popcorn?</vt:lpstr>
      <vt:lpstr>Genetically Modified Foods</vt:lpstr>
      <vt:lpstr>Genetically Modified (GM) Foods</vt:lpstr>
      <vt:lpstr>Artificial Intelligence (AI)</vt:lpstr>
      <vt:lpstr>Choose a specific example of AI</vt:lpstr>
      <vt:lpstr>Have you seen the movie Jurassic Park?</vt:lpstr>
      <vt:lpstr>Gene Editing</vt:lpstr>
      <vt:lpstr>Other possible innovations topics:</vt:lpstr>
      <vt:lpstr>How will we decide our topics?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Debate!</dc:title>
  <dc:creator>Andrea Maley</dc:creator>
  <cp:lastModifiedBy>Andrea Maley</cp:lastModifiedBy>
  <cp:revision>4</cp:revision>
  <dcterms:created xsi:type="dcterms:W3CDTF">2020-02-13T18:17:21Z</dcterms:created>
  <dcterms:modified xsi:type="dcterms:W3CDTF">2020-02-19T17:21:08Z</dcterms:modified>
</cp:coreProperties>
</file>