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7" r:id="rId5"/>
    <p:sldId id="270" r:id="rId6"/>
    <p:sldId id="268" r:id="rId7"/>
    <p:sldId id="269" r:id="rId8"/>
    <p:sldId id="271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57" d="100"/>
          <a:sy n="57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281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993" b="99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1600-1700’s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9" indent="-320039" algn="l" defTabSz="490727">
              <a:spcBef>
                <a:spcPts val="3100"/>
              </a:spcBef>
              <a:buSzPct val="75000"/>
              <a:buChar char="•"/>
              <a:defRPr sz="2351"/>
            </a:pPr>
            <a:r>
              <a:t>British and French rivalry or natural resources in North America.</a:t>
            </a:r>
          </a:p>
          <a:p>
            <a:pPr marL="320039" indent="-320039" algn="l" defTabSz="490727">
              <a:spcBef>
                <a:spcPts val="3100"/>
              </a:spcBef>
              <a:buSzPct val="75000"/>
              <a:buChar char="•"/>
              <a:defRPr sz="2351"/>
            </a:pPr>
            <a:r>
              <a:t>With a partner, list the natural resources they would be fighting over.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7702" b="77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Resources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Maritimes: cod (fishing)</a:t>
            </a:r>
          </a:p>
          <a:p>
            <a:r>
              <a:rPr dirty="0"/>
              <a:t>Quebec: fur trade</a:t>
            </a:r>
            <a:endParaRPr lang="en-US" dirty="0"/>
          </a:p>
          <a:p>
            <a:r>
              <a:rPr lang="en-US" b="1" dirty="0"/>
              <a:t>3 F’s – Fish, Fur, Forest</a:t>
            </a:r>
          </a:p>
          <a:p>
            <a:r>
              <a:rPr lang="en-US" dirty="0"/>
              <a:t>What do you see in the photo?</a:t>
            </a:r>
          </a:p>
          <a:p>
            <a:r>
              <a:rPr lang="en-US" dirty="0"/>
              <a:t>What does it tell us about trade between Aboriginal peoples and Europeans?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20614_familyalaskaoutdoorssummer_tg_00795_2892x1928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555" r="555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5" name="pasted-image.png"/>
          <p:cNvPicPr>
            <a:picLocks noChangeAspect="1"/>
          </p:cNvPicPr>
          <p:nvPr/>
        </p:nvPicPr>
        <p:blipFill>
          <a:blip r:embed="rId3"/>
          <a:srcRect l="4372" r="437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7515" r="7515"/>
          <a:stretch>
            <a:fillRect/>
          </a:stretch>
        </p:blipFill>
        <p:spPr>
          <a:xfrm>
            <a:off x="6718299" y="2590800"/>
            <a:ext cx="5334001" cy="6286500"/>
          </a:xfrm>
          <a:prstGeom prst="rect">
            <a:avLst/>
          </a:prstGeom>
        </p:spPr>
      </p:pic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War of 1812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578358">
              <a:spcBef>
                <a:spcPts val="3700"/>
              </a:spcBef>
              <a:defRPr sz="2772"/>
            </a:pPr>
            <a:r>
              <a:t>Causes?  </a:t>
            </a:r>
          </a:p>
          <a:p>
            <a:pPr marL="377190" indent="-377190" defTabSz="578358">
              <a:spcBef>
                <a:spcPts val="3700"/>
              </a:spcBef>
              <a:defRPr sz="2772"/>
            </a:pPr>
            <a:r>
              <a:t>1) Britain angered USA with their policies</a:t>
            </a:r>
          </a:p>
          <a:p>
            <a:pPr marL="377190" indent="-377190" defTabSz="578358">
              <a:spcBef>
                <a:spcPts val="3700"/>
              </a:spcBef>
              <a:defRPr sz="2772"/>
            </a:pPr>
            <a:r>
              <a:t>2) USA wanted to expand their territory (manifest destiny)</a:t>
            </a:r>
          </a:p>
          <a:p>
            <a:pPr marL="377190" indent="-377190" defTabSz="578358">
              <a:spcBef>
                <a:spcPts val="3700"/>
              </a:spcBef>
              <a:defRPr sz="2772"/>
            </a:pPr>
            <a:r>
              <a:t>Winners?</a:t>
            </a:r>
          </a:p>
          <a:p>
            <a:pPr marL="377190" indent="-377190" defTabSz="578358">
              <a:spcBef>
                <a:spcPts val="3700"/>
              </a:spcBef>
              <a:defRPr sz="2772"/>
            </a:pPr>
            <a:r>
              <a:t>Effect for CANADA: solidifies our borders and helps Loyalists in Upper gain sense of identity as a unified nation.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2993">
              <a:defRPr sz="4560" b="1">
                <a:latin typeface="Helvetica"/>
                <a:ea typeface="Helvetica"/>
                <a:cs typeface="Helvetica"/>
                <a:sym typeface="Helvetica"/>
              </a:defRPr>
            </a:pPr>
            <a:r>
              <a:t>Background: Constitutional Act of 1791</a:t>
            </a:r>
          </a:p>
          <a:p>
            <a:pPr defTabSz="332993">
              <a:defRPr sz="2679" i="1"/>
            </a:pPr>
            <a:endParaRPr/>
          </a:p>
          <a:p>
            <a:pPr defTabSz="332993">
              <a:defRPr sz="2679" i="1"/>
            </a:pPr>
            <a:r>
              <a:t>Britain split the colony of Quebec into Upper + Lower Canada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half" idx="1"/>
          </p:nvPr>
        </p:nvSpPr>
        <p:spPr>
          <a:xfrm>
            <a:off x="596900" y="2203450"/>
            <a:ext cx="5334000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087" y="2863593"/>
            <a:ext cx="6437012" cy="510783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6" name="Table 126"/>
          <p:cNvGraphicFramePr/>
          <p:nvPr/>
        </p:nvGraphicFramePr>
        <p:xfrm>
          <a:off x="596900" y="3089191"/>
          <a:ext cx="5680332" cy="572460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348"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2600"/>
                      </a:solidFill>
                      <a:miter lim="400000"/>
                    </a:lnL>
                    <a:lnT w="12700">
                      <a:solidFill>
                        <a:srgbClr val="FF26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Upper Canada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FF26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Lower Canada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2600"/>
                      </a:solidFill>
                      <a:miter lim="400000"/>
                    </a:lnR>
                    <a:lnT w="12700">
                      <a:solidFill>
                        <a:srgbClr val="FF26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6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Location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26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blue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26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6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Language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26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English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French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26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6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Religion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26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Anglican Church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Catholic Church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2600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6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Population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2600"/>
                      </a:solidFill>
                      <a:miter lim="400000"/>
                    </a:lnL>
                    <a:lnB w="12700">
                      <a:solidFill>
                        <a:srgbClr val="FF26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14,000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FF26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100,000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2600"/>
                      </a:solidFill>
                      <a:miter lim="400000"/>
                    </a:lnR>
                    <a:lnB w="12700">
                      <a:solidFill>
                        <a:srgbClr val="FF26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2974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did people come to Canada?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6286500"/>
          </a:xfrm>
        </p:spPr>
        <p:txBody>
          <a:bodyPr>
            <a:normAutofit/>
          </a:bodyPr>
          <a:lstStyle/>
          <a:p>
            <a:r>
              <a:rPr lang="en-US" sz="3600" dirty="0"/>
              <a:t>USA Revolution – brings  L_______________ to Canada</a:t>
            </a:r>
          </a:p>
          <a:p>
            <a:r>
              <a:rPr lang="en-US" sz="3600" dirty="0"/>
              <a:t>After the War of 1812, do you think American settlers were welcome in Upper/Lower Canada?!  </a:t>
            </a:r>
          </a:p>
        </p:txBody>
      </p:sp>
    </p:spTree>
    <p:extLst>
      <p:ext uri="{BB962C8B-B14F-4D97-AF65-F5344CB8AC3E}">
        <p14:creationId xmlns:p14="http://schemas.microsoft.com/office/powerpoint/2010/main" val="1352610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came to Canada?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103526" y="2527300"/>
            <a:ext cx="9745706" cy="6286500"/>
          </a:xfrm>
        </p:spPr>
        <p:txBody>
          <a:bodyPr>
            <a:normAutofit/>
          </a:bodyPr>
          <a:lstStyle/>
          <a:p>
            <a:r>
              <a:rPr lang="en-US" sz="3600" dirty="0"/>
              <a:t>1815 		- 80% immigrants in Upper Canada 			     = </a:t>
            </a:r>
            <a:r>
              <a:rPr lang="en-US" sz="3600" b="1" dirty="0">
                <a:solidFill>
                  <a:srgbClr val="FF0000"/>
                </a:solidFill>
              </a:rPr>
              <a:t>American born Loyalists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1840 		– 50% immigrants are recent </a:t>
            </a:r>
          </a:p>
          <a:p>
            <a:pPr marL="0" indent="0">
              <a:buNone/>
            </a:pPr>
            <a:r>
              <a:rPr lang="en-US" sz="3600" dirty="0"/>
              <a:t>                     </a:t>
            </a:r>
            <a:r>
              <a:rPr lang="en-US" sz="3600" b="1" dirty="0">
                <a:solidFill>
                  <a:srgbClr val="FF0000"/>
                </a:solidFill>
              </a:rPr>
              <a:t>British immigrants</a:t>
            </a:r>
          </a:p>
        </p:txBody>
      </p:sp>
    </p:spTree>
    <p:extLst>
      <p:ext uri="{BB962C8B-B14F-4D97-AF65-F5344CB8AC3E}">
        <p14:creationId xmlns:p14="http://schemas.microsoft.com/office/powerpoint/2010/main" val="13347503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Migration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1815-1850</a:t>
            </a:r>
          </a:p>
          <a:p>
            <a:r>
              <a:rPr lang="en-US" sz="3600" dirty="0"/>
              <a:t>Huge influx of immigrants to North America (5 million) from</a:t>
            </a:r>
          </a:p>
          <a:p>
            <a:r>
              <a:rPr lang="en-US" sz="3600" dirty="0"/>
              <a:t>England, Scotland, Ireland, Wales </a:t>
            </a:r>
          </a:p>
          <a:p>
            <a:r>
              <a:rPr lang="en-US" sz="3600" dirty="0"/>
              <a:t>(later Germany and Scandinavia)</a:t>
            </a:r>
          </a:p>
        </p:txBody>
      </p:sp>
      <p:pic>
        <p:nvPicPr>
          <p:cNvPr id="1026" name="Picture 2" descr="Image result for map britain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 bwMode="auto">
          <a:xfrm>
            <a:off x="6718300" y="3194050"/>
            <a:ext cx="5334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130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10108</TotalTime>
  <Words>247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Helvetica</vt:lpstr>
      <vt:lpstr>Helvetica Light</vt:lpstr>
      <vt:lpstr>Helvetica Neue</vt:lpstr>
      <vt:lpstr>Gradient</vt:lpstr>
      <vt:lpstr>1600-1700’s</vt:lpstr>
      <vt:lpstr>Resources</vt:lpstr>
      <vt:lpstr>PowerPoint Presentation</vt:lpstr>
      <vt:lpstr>War of 1812</vt:lpstr>
      <vt:lpstr>Background: Constitutional Act of 1791  Britain split the colony of Quebec into Upper + Lower Canada</vt:lpstr>
      <vt:lpstr>Why did people come to Canada?</vt:lpstr>
      <vt:lpstr>Who came to Canada?</vt:lpstr>
      <vt:lpstr>The Great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Settlement Background</dc:title>
  <cp:lastModifiedBy>Andrea Maley</cp:lastModifiedBy>
  <cp:revision>10</cp:revision>
  <dcterms:modified xsi:type="dcterms:W3CDTF">2020-02-04T22:12:41Z</dcterms:modified>
</cp:coreProperties>
</file>